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S2-2100511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143E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24 Feb-9 Mar,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Feb 24-Mar 9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FS_</a:t>
            </a:r>
            <a:r>
              <a:rPr lang="en-US" altLang="zh-CN" sz="3600" b="1" dirty="0" smtClean="0"/>
              <a:t>ATSSS</a:t>
            </a:r>
            <a:r>
              <a:rPr lang="en-GB" sz="3600" b="1" dirty="0" smtClean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To be updated during SA2#143E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ZTE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SA2#142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de-DE" b="1" dirty="0" smtClean="0"/>
              <a:t>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30342797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</a:t>
            </a:r>
            <a:r>
              <a:rPr lang="en-US" altLang="zh-CN" sz="1200" dirty="0" smtClean="0"/>
              <a:t>ATSSS_Ph2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captured in TR </a:t>
            </a:r>
            <a:r>
              <a:rPr lang="de-DE" altLang="de-DE" sz="1200" dirty="0" smtClean="0"/>
              <a:t>23.700-93 </a:t>
            </a:r>
            <a:r>
              <a:rPr lang="de-DE" altLang="de-DE" sz="1200" dirty="0"/>
              <a:t>and </a:t>
            </a:r>
            <a:r>
              <a:rPr lang="de-DE" altLang="de-DE" sz="1200" dirty="0" smtClean="0"/>
              <a:t>v1.2.0 </a:t>
            </a:r>
            <a:r>
              <a:rPr lang="de-DE" altLang="de-DE" sz="1200" dirty="0"/>
              <a:t>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Good </a:t>
            </a:r>
            <a:r>
              <a:rPr lang="en-US" altLang="de-DE" sz="1200" dirty="0"/>
              <a:t>progress on evaluation and conclusion for </a:t>
            </a:r>
            <a:r>
              <a:rPr lang="en-US" altLang="zh-CN" sz="1200" dirty="0"/>
              <a:t>k</a:t>
            </a:r>
            <a:r>
              <a:rPr lang="en-US" altLang="de-DE" sz="1200" dirty="0"/>
              <a:t>ey issue 1 and key issue 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On key </a:t>
            </a:r>
            <a:r>
              <a:rPr lang="en-US" altLang="zh-CN" sz="1200" dirty="0"/>
              <a:t>issue 2 there are </a:t>
            </a:r>
            <a:r>
              <a:rPr lang="en-US" altLang="zh-CN" sz="1200" dirty="0" smtClean="0"/>
              <a:t>open </a:t>
            </a:r>
            <a:r>
              <a:rPr lang="en-US" altLang="zh-CN" sz="1200" dirty="0"/>
              <a:t>issues </a:t>
            </a:r>
            <a:r>
              <a:rPr lang="en-US" altLang="zh-CN" sz="1200" dirty="0" smtClean="0"/>
              <a:t>with dependency on IETF progress.  An LS is agreed to send to IETF.  Later on SA2 may decide whether to continue the R-17normative work on this key issue.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4 </a:t>
            </a:r>
            <a:r>
              <a:rPr lang="en-US" altLang="de-DE" sz="1200" dirty="0"/>
              <a:t>P-CRs agreed updating existing solutions. </a:t>
            </a:r>
            <a:r>
              <a:rPr lang="en-US" altLang="de-DE" sz="1200" dirty="0" smtClean="0"/>
              <a:t>3 P-CRs agreed updating the evolutions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conclusion was </a:t>
            </a:r>
            <a:r>
              <a:rPr lang="en-US" altLang="zh-CN" sz="120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2 P-CRs agreed updating existing </a:t>
            </a:r>
            <a:r>
              <a:rPr lang="en-US" altLang="de-DE" sz="1200" dirty="0" smtClean="0">
                <a:solidFill>
                  <a:srgbClr val="000000"/>
                </a:solidFill>
              </a:rPr>
              <a:t>solutions. 1 P-CR agreed updating the conclusion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srgbClr val="000000"/>
                </a:solidFill>
              </a:rPr>
              <a:t>5 open issues are identified with dependency on the IETF progress</a:t>
            </a:r>
            <a:r>
              <a:rPr lang="en-US" altLang="zh-CN" sz="1200" dirty="0" smtClean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</a:t>
            </a:r>
            <a:r>
              <a:rPr lang="en-US" altLang="zh-CN" sz="1200" dirty="0" smtClean="0">
                <a:solidFill>
                  <a:srgbClr val="000000"/>
                </a:solidFill>
              </a:rPr>
              <a:t>Decides whether this key issue can be pursued in Rel-17 normative work based on feedback from IETF on whether </a:t>
            </a:r>
            <a:r>
              <a:rPr lang="en-US" altLang="zh-CN" sz="1200" dirty="0">
                <a:solidFill>
                  <a:srgbClr val="000000"/>
                </a:solidFill>
              </a:rPr>
              <a:t>WG </a:t>
            </a:r>
            <a:r>
              <a:rPr lang="en-GB" altLang="zh-CN" sz="1200" dirty="0">
                <a:solidFill>
                  <a:srgbClr val="000000"/>
                </a:solidFill>
              </a:rPr>
              <a:t>WG draft for multipath QUIC </a:t>
            </a:r>
            <a:r>
              <a:rPr lang="en-GB" altLang="zh-CN" sz="1200" dirty="0" smtClean="0">
                <a:solidFill>
                  <a:srgbClr val="000000"/>
                </a:solidFill>
              </a:rPr>
              <a:t>extensions can be </a:t>
            </a:r>
            <a:r>
              <a:rPr lang="en-GB" altLang="zh-CN" sz="1200" dirty="0">
                <a:solidFill>
                  <a:srgbClr val="000000"/>
                </a:solidFill>
              </a:rPr>
              <a:t>adopted </a:t>
            </a:r>
            <a:r>
              <a:rPr lang="en-GB" altLang="zh-CN" sz="1200" dirty="0" smtClean="0">
                <a:solidFill>
                  <a:srgbClr val="000000"/>
                </a:solidFill>
              </a:rPr>
              <a:t>by </a:t>
            </a:r>
            <a:r>
              <a:rPr lang="en-GB" altLang="zh-CN" sz="1200" dirty="0">
                <a:solidFill>
                  <a:srgbClr val="000000"/>
                </a:solidFill>
              </a:rPr>
              <a:t>the end of March 2021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</a:t>
            </a:r>
            <a:r>
              <a:rPr lang="en-US" altLang="zh-CN" sz="1600" b="1" dirty="0" smtClean="0"/>
              <a:t>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P-CRs agreed updating the </a:t>
            </a:r>
            <a:r>
              <a:rPr lang="en-US" altLang="de-DE" sz="1200" dirty="0" smtClean="0"/>
              <a:t>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</a:t>
            </a:r>
            <a:r>
              <a:rPr lang="en-US" altLang="de-DE" sz="1200" dirty="0"/>
              <a:t>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SA2#141E </a:t>
            </a:r>
            <a:r>
              <a:rPr lang="en-US" altLang="de-DE" sz="2800" b="1" dirty="0" smtClean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SA3 </a:t>
            </a:r>
            <a:r>
              <a:rPr lang="de-DE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SA2#143E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final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TR </a:t>
            </a:r>
            <a:r>
              <a:rPr lang="en-US" altLang="zh-CN" sz="1200" dirty="0" smtClean="0"/>
              <a:t>23.700-40 </a:t>
            </a:r>
            <a:r>
              <a:rPr lang="en-US" altLang="zh-CN" sz="1200" dirty="0"/>
              <a:t>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</a:t>
            </a:r>
            <a:r>
              <a:rPr lang="en-GB" altLang="en-US" b="1" smtClean="0"/>
              <a:t>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Solutions update and final conclusion are agreed for key issue 1 and key issue 3.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Agree to use MP-QUIC based solutions for UDP/IP traffic for key issue 2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which has IETF dependency</a:t>
            </a:r>
          </a:p>
          <a:p>
            <a:pPr lvl="1">
              <a:spcBef>
                <a:spcPts val="0"/>
              </a:spcBef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 smtClean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/>
            <a:r>
              <a:rPr lang="en-US" sz="1400" dirty="0" smtClean="0"/>
              <a:t>Start normative work for key issue 1 and key issue 3..</a:t>
            </a:r>
            <a:endParaRPr lang="en-GB" altLang="zh-CN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Decide </a:t>
            </a:r>
            <a:r>
              <a:rPr lang="en-US" altLang="zh-CN" sz="1400" dirty="0" smtClean="0">
                <a:solidFill>
                  <a:srgbClr val="000000"/>
                </a:solidFill>
              </a:rPr>
              <a:t>whether key issue 2 </a:t>
            </a:r>
            <a:r>
              <a:rPr lang="en-US" altLang="zh-CN" sz="1400" dirty="0">
                <a:solidFill>
                  <a:srgbClr val="000000"/>
                </a:solidFill>
              </a:rPr>
              <a:t>can be pursued in Rel-17 normative work after receiving feedback from IETF on whether WG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515677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ba37140e-f4c5-4a6c-a9b4-20a691ce6c8a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27990</TotalTime>
  <Words>470</Words>
  <Application>Microsoft Office PowerPoint</Application>
  <PresentationFormat>全屏显示(4:3)</PresentationFormat>
  <Paragraphs>70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 To be updated during SA2#143E</vt:lpstr>
      <vt:lpstr>FS_ATSSS_Ph2 status after SA2#142E (1/2)</vt:lpstr>
      <vt:lpstr>FS_ATSSS_Ph2 status after SA2#141E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</cp:lastModifiedBy>
  <cp:revision>1280</cp:revision>
  <dcterms:created xsi:type="dcterms:W3CDTF">2008-08-30T09:32:10Z</dcterms:created>
  <dcterms:modified xsi:type="dcterms:W3CDTF">2021-02-18T11:37:04Z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